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travel-content-skill · pipeline walkthrough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148840"/>
            <a:ext cx="10058400" cy="1463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4000" b="1">
                <a:solidFill>
                  <a:srgbClr val="F5F5F7"/>
                </a:solidFill>
                <a:latin typeface="Inter"/>
              </a:rPr>
              <a:t>The content pipeline, in action.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154680"/>
            <a:ext cx="9601200" cy="82296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F5F5F7"/>
                </a:solidFill>
                <a:latin typeface="Inter"/>
              </a:rPr>
              <a:t>What the skill linked in the recovery plan does, end to end: one live run, every step, shown as it happened.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SKILL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travel-content-skill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19272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520440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RUN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0440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2026-09-24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89904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91072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STEPS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91072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5 + 2 checkpoints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860536" y="4663440"/>
            <a:ext cx="2606040" cy="914400"/>
          </a:xfrm>
          <a:prstGeom prst="rect">
            <a:avLst/>
          </a:prstGeom>
          <a:solidFill>
            <a:srgbClr val="111114"/>
          </a:solidFill>
          <a:ln w="9525">
            <a:solidFill>
              <a:srgbClr val="1F1F2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61704" y="4864608"/>
            <a:ext cx="2240280" cy="27432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OUTPUT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61704" y="5138928"/>
            <a:ext cx="2240280" cy="3200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50" b="1">
                <a:solidFill>
                  <a:srgbClr val="F5F5F7"/>
                </a:solidFill>
                <a:latin typeface="Inter"/>
              </a:rPr>
              <a:t>3 pages + 3 locales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shape of a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pipeline at a glance.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1 researches the topic universe and writes a claim ledger: every fact dated, tiered, and sourced.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2 scores the research into a ranked idea slate. Checkpoint 1: the operator keeps, re-researches, or reselects.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Step 3 drafts the kept ideas. Step 4 edits each draft. Step 5 audits each draft against live sources and fixes what fails.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Checkpoint 2: the operator reviews and picks translations. Step 6 translates with a shared termbase.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intake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Invoke the skill.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One command starts the run. The skill answers with its defaults: content type, reader, markets, freshness, volume, and voice.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Three questions, all optional. The operator names the site and the job: a content hub for e-ita.org.</a:t>
            </a:r>
          </a:p>
        </p:txBody>
      </p:sp>
      <p:pic>
        <p:nvPicPr>
          <p:cNvPr id="9" name="Picture 8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793343"/>
            <a:ext cx="7022592" cy="450575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intake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Reuse or start fresh.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skill checks the working directory for prior research and asks before reusing any of it.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This run: a fresh sweep. Nothing stale carries in.</a:t>
            </a:r>
          </a:p>
        </p:txBody>
      </p:sp>
      <p:pic>
        <p:nvPicPr>
          <p:cNvPr id="9" name="Picture 8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858530"/>
            <a:ext cx="7022592" cy="237537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run is a checklist.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Five steps and two operator checkpoints, tracked from the start.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Nothing advances without its box checked.</a:t>
            </a:r>
          </a:p>
        </p:txBody>
      </p:sp>
      <p:pic>
        <p:nvPicPr>
          <p:cNvPr id="9" name="Picture 8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463082"/>
            <a:ext cx="7022592" cy="1166274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sweep is planned before it runs.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intake answer lands in the run log first. Then the plan: scope, source tiers, seed queries, and the saturation rule that tells the sweep when to stop.</a:t>
            </a:r>
          </a:p>
        </p:txBody>
      </p:sp>
      <p:pic>
        <p:nvPicPr>
          <p:cNvPr id="9" name="Picture 8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0979" y="1783080"/>
            <a:ext cx="5716073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sweep runs live.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Searches fan out across the topic universe: US, EU, and APAC rules, rental-desk terms, border practice.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result is tiered by authority as it lands.</a:t>
            </a:r>
          </a:p>
        </p:txBody>
      </p:sp>
      <p:pic>
        <p:nvPicPr>
          <p:cNvPr id="9" name="Picture 8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062739"/>
            <a:ext cx="7022592" cy="396696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1 ·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Every source is logged and tiered.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source log records each URL with its date, language, and tier.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Tier 1 is official issuer and government text. Lower tiers are marked as what they are, never silently trusted.</a:t>
            </a:r>
          </a:p>
        </p:txBody>
      </p:sp>
      <p:pic>
        <p:nvPicPr>
          <p:cNvPr id="9" name="Picture 8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580" y="1783080"/>
            <a:ext cx="6664871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checkpoint 1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Research becomes a scored slate.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Fourteen candidate pages, ranked, each with a score and a brief. Weak ideas are killed with reasons, in writing.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operator picks what gets drafted: 3, 6, and 8.</a:t>
            </a:r>
          </a:p>
        </p:txBody>
      </p:sp>
      <p:pic>
        <p:nvPicPr>
          <p:cNvPr id="9" name="Picture 8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004625"/>
            <a:ext cx="7022592" cy="4083188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4 · editor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editor pass.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Each draft is cut and tightened, with a written record of every change: restatements, signposting, filler.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Voice rewrites never touch a fact. Zero em dashes, verified.</a:t>
            </a:r>
          </a:p>
        </p:txBody>
      </p:sp>
      <p:pic>
        <p:nvPicPr>
          <p:cNvPr id="9" name="Picture 8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085790"/>
            <a:ext cx="7022592" cy="1920859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5 · audit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audit pass.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Every drafted page is audited in parallel: facts against live sources, duplication and policy, AI-writing tells.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An error the audit catches gets fixed before the page can pass.</a:t>
            </a:r>
          </a:p>
        </p:txBody>
      </p:sp>
      <p:pic>
        <p:nvPicPr>
          <p:cNvPr id="9" name="Picture 8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981126"/>
            <a:ext cx="7022592" cy="213018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checkpoint 2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Pass, or fix and re-audit.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All three pages pass with their audit notes attached: what was verified, what was corrected, what changed.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operator decides what translates, and into which locales.</a:t>
            </a:r>
          </a:p>
        </p:txBody>
      </p:sp>
      <p:pic>
        <p:nvPicPr>
          <p:cNvPr id="9" name="Picture 8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728701"/>
            <a:ext cx="7022592" cy="2635036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output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output is the article.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A finished page in ALL_ARTICLES.html: the answer in the first paragraph, sourced prose after it, no padding.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This is the page the pipeline exists to write.</a:t>
            </a:r>
          </a:p>
        </p:txBody>
      </p:sp>
      <p:pic>
        <p:nvPicPr>
          <p:cNvPr id="9" name="Picture 8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255" y="1783080"/>
            <a:ext cx="6101520" cy="452628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the output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Every article ends in its sources.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citation list is part of the deliverable, not an afterthought.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Each claim in the page traces to one of these.</a:t>
            </a:r>
          </a:p>
        </p:txBody>
      </p:sp>
      <p:pic>
        <p:nvPicPr>
          <p:cNvPr id="9" name="Picture 8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898709"/>
            <a:ext cx="7022592" cy="2295020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step 6 · translation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Translation runs on request.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One instruction covers all three: Italy to Italian, Spain to Spanish, Thailand to Thai.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Official names stay untranslated; formats, dates, and procedures localize.</a:t>
            </a:r>
          </a:p>
        </p:txBody>
      </p:sp>
      <p:pic>
        <p:nvPicPr>
          <p:cNvPr id="9" name="Picture 8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3360189"/>
            <a:ext cx="7022592" cy="1372061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run complete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The run closes with a ledger.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611880" cy="429768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Three English pages, all passing. Three draft translations with a shared termbase, marked draft until a fluent reader checks them.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250" b="0">
                <a:solidFill>
                  <a:srgbClr val="F5F5F7"/>
                </a:solidFill>
                <a:latin typeface="Inter"/>
              </a:rPr>
              <a:t>The unbuilt slate ideas stay queued for the next batch.</a:t>
            </a:r>
          </a:p>
        </p:txBody>
      </p:sp>
      <p:pic>
        <p:nvPicPr>
          <p:cNvPr id="9" name="Picture 8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647808"/>
            <a:ext cx="7022592" cy="2796823"/>
          </a:xfrm>
          <a:prstGeom prst="rect">
            <a:avLst/>
          </a:prstGeom>
          <a:ln w="12700">
            <a:solidFill>
              <a:srgbClr val="2A2A30"/>
            </a:solidFill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3657600" cy="31089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F6D538"/>
                </a:solidFill>
                <a:latin typeface="JetBrains Mono"/>
              </a:rPr>
              <a:t>/winston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9601200" cy="256032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 spc="260">
                <a:solidFill>
                  <a:srgbClr val="F6D538"/>
                </a:solidFill>
                <a:latin typeface="JetBrains Mono"/>
              </a:rPr>
              <a:t>// next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078992"/>
            <a:ext cx="11094415" cy="10058"/>
          </a:xfrm>
          <a:prstGeom prst="rect">
            <a:avLst/>
          </a:prstGeom>
          <a:solidFill>
            <a:srgbClr val="1F1F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6473952"/>
            <a:ext cx="73152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F5F5F7"/>
                </a:solidFill>
                <a:latin typeface="JetBrains Mono"/>
              </a:rPr>
              <a:t>travel-content-skill · pipeline walkthrough · 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5912" y="6473952"/>
            <a:ext cx="914400" cy="219456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F5F5F7"/>
                </a:solidFill>
                <a:latin typeface="JetBrains Mono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61872"/>
            <a:ext cx="11094415" cy="566928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/>
            <a:r>
              <a:rPr sz="2700" b="1">
                <a:solidFill>
                  <a:srgbClr val="F5F5F7"/>
                </a:solidFill>
                <a:latin typeface="Inter"/>
              </a:rPr>
              <a:t>Run it again next month.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10058400" cy="4206240"/>
          </a:xfrm>
          <a:prstGeom prst="rect">
            <a:avLst/>
          </a:prstGeom>
          <a:noFill/>
          <a:effectLst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The slate, the ledger, and the termbase carry over. The next run starts from yesterday's work, not from zero.</a:t>
            </a:r>
          </a:p>
          <a:p>
            <a:pPr algn="l">
              <a:lnSpc>
                <a:spcPct val="120000"/>
              </a:lnSpc>
              <a:spcAft>
                <a:spcPts val="1100"/>
              </a:spcAft>
            </a:pPr>
            <a:r>
              <a:rPr sz="1350" b="0">
                <a:solidFill>
                  <a:srgbClr val="F5F5F7"/>
                </a:solidFill>
                <a:latin typeface="Inter"/>
              </a:rPr>
              <a:t>This is the monthly content cycle the recovery plan links to: research, draft, edit, audit, publish, translate.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travel-content-skill: Pipeline Walkthrough</dc:title>
  <dc:subject/>
  <dc:creator>Winston Digital</dc:creator>
  <cp:keywords/>
  <dc:description/>
  <cp:lastModifiedBy>Winston Digital</cp:lastModifiedBy>
  <cp:revision>1</cp:revision>
  <dcterms:created xsi:type="dcterms:W3CDTF">2026-09-24T12:00:00Z</dcterms:created>
  <dcterms:modified xsi:type="dcterms:W3CDTF">2026-09-24T12:00:00Z</dcterms:modified>
  <cp:category/>
</cp:coreProperties>
</file>